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2ED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Procure Wine Merchants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651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9C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D918A"/>
                </a:solidFill>
              </a:rPr>
              <a:t>27 approved wines · price level A · generated 30 August 2026 at 11:45 pm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Battistelle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Classico Battistelle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LB-SOA23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$25.75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Jamelles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Pays d'Oc, France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LJ-CHA23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$21.58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Marangona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Lugana, Italy</a:t>
            </a:r>
            <a:endParaRPr lang="en-US" sz="1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Lugana Cemento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M-LUG21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$17.57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Mirabeau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Forever Summer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M-FOR24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$29.59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Gin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M-ROSNV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$22.74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Paddy Borthwick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Wairarapa, New Zealand</a:t>
            </a:r>
            <a:endParaRPr lang="en-US" sz="11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'Left Hand'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2019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PB-LEF19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$32.46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Paxton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NOW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P-NOW24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$33.75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Pizzolato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Organic Alcohol-Free Sparkling Rose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P-ORGNV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$29.95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Poderi Cellario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Piedmont, Italy</a:t>
            </a:r>
            <a:endParaRPr lang="en-US" sz="11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'Duzat' Dolcetto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PC-DUZ24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$34.61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Poggio Anima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Sicily, Italy</a:t>
            </a:r>
            <a:endParaRPr lang="en-US" sz="11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Grillo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PA-GRI23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$28.51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Sister's Run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Barossa, Australia</a:t>
            </a:r>
            <a:endParaRPr lang="en-US" sz="11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Barossa 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SSR-BAR23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$23.81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Brewer-Clifton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Sta. Rita Hills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BC-STANV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$27.48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Smoking Loon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SL-CHA22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$28.76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 Kano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Central Otago, New Zealand</a:t>
            </a:r>
            <a:endParaRPr lang="en-US" sz="11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'Land' Bannockburn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TK-LAN21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$22.74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Rivers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'Brookby Hill'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TR-BRO23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$21.49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Ultimate Provence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Magnum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UP-ROS25-MAG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$62.18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Vicentini Agostino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Superiore Il Casal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VA-SOA20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$18.57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Xavier Vignon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Turkey</a:t>
            </a:r>
            <a:endParaRPr lang="en-US" sz="11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Barbare Organic Turkish Red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XV-BARNV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$33.60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BRILLA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Prosecco Brut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B-PRONV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$20.58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$27.69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 Mini 200ml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B-ROS24-200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$9.09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Cantina Gorgo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Lake Garda, Italy</a:t>
            </a:r>
            <a:endParaRPr lang="en-US" sz="11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Bardolino Chiaretto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CG-BAR23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$28.63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Dandelion Vineyards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Lioness of McLaren Vale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DV-LIO21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$31.78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Forager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F-CHA25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$23.48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Heidsieck &amp; Co Monopole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Champagne, France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Blue Top NV Champagne with Gift Box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HCM-BLUNV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$26.84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Jackson Estate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Sonoma, USA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Camelot Highlands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JE-CAM23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$22.70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Jip Jip Rocks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Australia</a:t>
            </a:r>
            <a:endParaRPr lang="en-US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JJR-CAB20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$36.75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Procure Wine Merchants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 Portfolio</dc:title>
  <dc:subject>PptxGenJS Presentation</dc:subject>
  <dc:creator>Procure Product Master</dc:creator>
  <cp:lastModifiedBy>Procure Product Master</cp:lastModifiedBy>
  <cp:revision>1</cp:revision>
  <dcterms:created xsi:type="dcterms:W3CDTF">2026-08-30T23:45:59Z</dcterms:created>
  <dcterms:modified xsi:type="dcterms:W3CDTF">2026-08-30T23:45:59Z</dcterms:modified>
</cp:coreProperties>
</file>